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906000" cy="6858000" type="A4"/>
  <p:notesSz cx="9144000" cy="6858000"/>
  <p:defaultTextStyle>
    <a:defPPr>
      <a:defRPr lang="ru-RU"/>
    </a:defPPr>
    <a:lvl1pPr marL="0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11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821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732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643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553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464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374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285" algn="l" defTabSz="12218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36151-1D6A-43B6-9347-858BC332647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58DDA-92CC-4B9B-832B-FF6087E3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11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821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732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643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553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464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374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285" algn="l" defTabSz="12218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1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21449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1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4"/>
            <a:ext cx="8420101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8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7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3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1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11" indent="0">
              <a:buNone/>
              <a:defRPr sz="2700" b="1"/>
            </a:lvl2pPr>
            <a:lvl3pPr marL="1221821" indent="0">
              <a:buNone/>
              <a:defRPr sz="2400" b="1"/>
            </a:lvl3pPr>
            <a:lvl4pPr marL="1832732" indent="0">
              <a:buNone/>
              <a:defRPr sz="2100" b="1"/>
            </a:lvl4pPr>
            <a:lvl5pPr marL="2443643" indent="0">
              <a:buNone/>
              <a:defRPr sz="2100" b="1"/>
            </a:lvl5pPr>
            <a:lvl6pPr marL="3054553" indent="0">
              <a:buNone/>
              <a:defRPr sz="2100" b="1"/>
            </a:lvl6pPr>
            <a:lvl7pPr marL="3665464" indent="0">
              <a:buNone/>
              <a:defRPr sz="2100" b="1"/>
            </a:lvl7pPr>
            <a:lvl8pPr marL="4276374" indent="0">
              <a:buNone/>
              <a:defRPr sz="2100" b="1"/>
            </a:lvl8pPr>
            <a:lvl9pPr marL="488728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4"/>
            <a:ext cx="437687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1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11" indent="0">
              <a:buNone/>
              <a:defRPr sz="2700" b="1"/>
            </a:lvl2pPr>
            <a:lvl3pPr marL="1221821" indent="0">
              <a:buNone/>
              <a:defRPr sz="2400" b="1"/>
            </a:lvl3pPr>
            <a:lvl4pPr marL="1832732" indent="0">
              <a:buNone/>
              <a:defRPr sz="2100" b="1"/>
            </a:lvl4pPr>
            <a:lvl5pPr marL="2443643" indent="0">
              <a:buNone/>
              <a:defRPr sz="2100" b="1"/>
            </a:lvl5pPr>
            <a:lvl6pPr marL="3054553" indent="0">
              <a:buNone/>
              <a:defRPr sz="2100" b="1"/>
            </a:lvl6pPr>
            <a:lvl7pPr marL="3665464" indent="0">
              <a:buNone/>
              <a:defRPr sz="2100" b="1"/>
            </a:lvl7pPr>
            <a:lvl8pPr marL="4276374" indent="0">
              <a:buNone/>
              <a:defRPr sz="2100" b="1"/>
            </a:lvl8pPr>
            <a:lvl9pPr marL="488728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4"/>
            <a:ext cx="4378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8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0911" indent="0">
              <a:buNone/>
              <a:defRPr sz="1600"/>
            </a:lvl2pPr>
            <a:lvl3pPr marL="1221821" indent="0">
              <a:buNone/>
              <a:defRPr sz="1300"/>
            </a:lvl3pPr>
            <a:lvl4pPr marL="1832732" indent="0">
              <a:buNone/>
              <a:defRPr sz="1200"/>
            </a:lvl4pPr>
            <a:lvl5pPr marL="2443643" indent="0">
              <a:buNone/>
              <a:defRPr sz="1200"/>
            </a:lvl5pPr>
            <a:lvl6pPr marL="3054553" indent="0">
              <a:buNone/>
              <a:defRPr sz="1200"/>
            </a:lvl6pPr>
            <a:lvl7pPr marL="3665464" indent="0">
              <a:buNone/>
              <a:defRPr sz="1200"/>
            </a:lvl7pPr>
            <a:lvl8pPr marL="4276374" indent="0">
              <a:buNone/>
              <a:defRPr sz="1200"/>
            </a:lvl8pPr>
            <a:lvl9pPr marL="488728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4"/>
            <a:ext cx="59436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0911" indent="0">
              <a:buNone/>
              <a:defRPr sz="3700"/>
            </a:lvl2pPr>
            <a:lvl3pPr marL="1221821" indent="0">
              <a:buNone/>
              <a:defRPr sz="3200"/>
            </a:lvl3pPr>
            <a:lvl4pPr marL="1832732" indent="0">
              <a:buNone/>
              <a:defRPr sz="2700"/>
            </a:lvl4pPr>
            <a:lvl5pPr marL="2443643" indent="0">
              <a:buNone/>
              <a:defRPr sz="2700"/>
            </a:lvl5pPr>
            <a:lvl6pPr marL="3054553" indent="0">
              <a:buNone/>
              <a:defRPr sz="2700"/>
            </a:lvl6pPr>
            <a:lvl7pPr marL="3665464" indent="0">
              <a:buNone/>
              <a:defRPr sz="2700"/>
            </a:lvl7pPr>
            <a:lvl8pPr marL="4276374" indent="0">
              <a:buNone/>
              <a:defRPr sz="2700"/>
            </a:lvl8pPr>
            <a:lvl9pPr marL="488728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900"/>
            </a:lvl1pPr>
            <a:lvl2pPr marL="610911" indent="0">
              <a:buNone/>
              <a:defRPr sz="1600"/>
            </a:lvl2pPr>
            <a:lvl3pPr marL="1221821" indent="0">
              <a:buNone/>
              <a:defRPr sz="1300"/>
            </a:lvl3pPr>
            <a:lvl4pPr marL="1832732" indent="0">
              <a:buNone/>
              <a:defRPr sz="1200"/>
            </a:lvl4pPr>
            <a:lvl5pPr marL="2443643" indent="0">
              <a:buNone/>
              <a:defRPr sz="1200"/>
            </a:lvl5pPr>
            <a:lvl6pPr marL="3054553" indent="0">
              <a:buNone/>
              <a:defRPr sz="1200"/>
            </a:lvl6pPr>
            <a:lvl7pPr marL="3665464" indent="0">
              <a:buNone/>
              <a:defRPr sz="1200"/>
            </a:lvl7pPr>
            <a:lvl8pPr marL="4276374" indent="0">
              <a:buNone/>
              <a:defRPr sz="1200"/>
            </a:lvl8pPr>
            <a:lvl9pPr marL="488728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DDEBCF">
                <a:alpha val="4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122182" tIns="61091" rIns="122182" bIns="610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1"/>
            <a:ext cx="8915400" cy="4525963"/>
          </a:xfrm>
          <a:prstGeom prst="rect">
            <a:avLst/>
          </a:prstGeom>
        </p:spPr>
        <p:txBody>
          <a:bodyPr vert="horz" lIns="122182" tIns="61091" rIns="122182" bIns="610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22182" tIns="61091" rIns="122182" bIns="6109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8B53-F380-4CD7-80AD-9FD487E72335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122182" tIns="61091" rIns="122182" bIns="6109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22182" tIns="61091" rIns="122182" bIns="6109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3750-A920-4C67-9B64-FBAF5302D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82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183" indent="-458183" algn="l" defTabSz="122182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730" indent="-381819" algn="l" defTabSz="122182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277" indent="-305455" algn="l" defTabSz="12218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187" indent="-305455" algn="l" defTabSz="122182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098" indent="-305455" algn="l" defTabSz="122182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009" indent="-305455" algn="l" defTabSz="122182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0919" indent="-305455" algn="l" defTabSz="122182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1830" indent="-305455" algn="l" defTabSz="122182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2740" indent="-305455" algn="l" defTabSz="122182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11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821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732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643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553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464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374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285" algn="l" defTabSz="12218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31" y="1916835"/>
            <a:ext cx="8420101" cy="1470024"/>
          </a:xfrm>
        </p:spPr>
        <p:txBody>
          <a:bodyPr>
            <a:noAutofit/>
          </a:bodyPr>
          <a:lstStyle/>
          <a:p>
            <a:r>
              <a:rPr lang="ru-RU" sz="8800" i="1" dirty="0">
                <a:solidFill>
                  <a:srgbClr val="336600"/>
                </a:solidFill>
                <a:latin typeface="Arial Black" pitchFamily="34" charset="0"/>
              </a:rPr>
              <a:t>Животные Урала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866694c6d084ed233e58413a3d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5" y="1412777"/>
            <a:ext cx="6264000" cy="39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64969" y="5589240"/>
            <a:ext cx="3672407" cy="954372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Обыкновенный хомяк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c_rys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81" y="1340769"/>
            <a:ext cx="6264000" cy="41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48945" y="5733257"/>
            <a:ext cx="3960439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Заяц- русак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ose-alces-alces-in-a-forest-alberta-philippe-wid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4" y="1412776"/>
            <a:ext cx="6264000" cy="41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41033" y="5877272"/>
            <a:ext cx="2952327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Лось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750389_kosulya06jpgKOSU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1" y="1314451"/>
            <a:ext cx="6264000" cy="417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20954" y="5805265"/>
            <a:ext cx="3456384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Косуля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2d62u-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50" y="1124745"/>
            <a:ext cx="6264000" cy="463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8984" y="6021289"/>
            <a:ext cx="3168352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Олень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3" y="1268760"/>
            <a:ext cx="6120000" cy="45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76938" y="5949280"/>
            <a:ext cx="3672407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Соболь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yidra-rech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81" y="1412776"/>
            <a:ext cx="6264000" cy="366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8986" y="5445224"/>
            <a:ext cx="3528393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Выдра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ль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56" y="1196754"/>
            <a:ext cx="6264000" cy="417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20954" y="5733257"/>
            <a:ext cx="3600401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 smtClean="0">
                <a:latin typeface="Arial Black" pitchFamily="34" charset="0"/>
              </a:rPr>
              <a:t>Бобр</a:t>
            </a:r>
            <a:endParaRPr lang="ru-RU" sz="27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omah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5" y="1412776"/>
            <a:ext cx="6264000" cy="425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45090" y="5877272"/>
            <a:ext cx="2376264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Росомаха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290c3b875049d040faffb4a1289a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50" y="1268761"/>
            <a:ext cx="6264000" cy="417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16896" y="5733257"/>
            <a:ext cx="3888432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Барсук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200_zemlya-nora-trava-gryaz-k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48" y="1052737"/>
            <a:ext cx="6508799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2759" y="5301208"/>
            <a:ext cx="5544616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Крот обыкновенный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4_rrrre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2" y="1412379"/>
            <a:ext cx="6264696" cy="358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76936" y="5229201"/>
            <a:ext cx="3528393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Волк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914f4409557c3797873954290b76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2" y="1412776"/>
            <a:ext cx="6264000" cy="415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44888" y="573325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Лисица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80960733_fe297c089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4" y="1196752"/>
            <a:ext cx="6264000" cy="469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85048" y="602128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Медведь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6233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2" y="1196752"/>
            <a:ext cx="6264000" cy="474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33120" y="61653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Рысь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32" y="1412775"/>
            <a:ext cx="6264000" cy="398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80992" y="58052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Ласка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ivotnye-evropy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656" y="1340768"/>
            <a:ext cx="6264000" cy="420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25008" y="56612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Кабан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7186711_ondatra-muskusnay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640" y="1268760"/>
            <a:ext cx="6264000" cy="430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85048" y="57332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>Ондатра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80" y="1250266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52801" y="5661250"/>
            <a:ext cx="5040559" cy="615818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3200" dirty="0">
                <a:latin typeface="Arial Black" pitchFamily="34" charset="0"/>
              </a:rPr>
              <a:t>Бурундук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591cf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6" y="1366839"/>
            <a:ext cx="6264000" cy="417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36976" y="5589240"/>
            <a:ext cx="3312368" cy="954372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r>
              <a:rPr lang="ru-RU" sz="2700" dirty="0">
                <a:latin typeface="Arial Black" pitchFamily="34" charset="0"/>
              </a:rPr>
              <a:t>Белка обыкновенная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hivotnye-national-geographic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50" y="1364771"/>
            <a:ext cx="6264696" cy="4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80991" y="5589240"/>
            <a:ext cx="3312368" cy="954372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r>
              <a:rPr lang="ru-RU" sz="2700" dirty="0">
                <a:latin typeface="Arial Black" pitchFamily="34" charset="0"/>
              </a:rPr>
              <a:t>Обыкновенный еж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yba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81" y="1268759"/>
            <a:ext cx="6264000" cy="419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80993" y="5661248"/>
            <a:ext cx="3456384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Сурок- байбак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2375-alexfa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650" y="1196753"/>
            <a:ext cx="6305389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88905" y="5661248"/>
            <a:ext cx="4104455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Большой суслик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4" y="1268760"/>
            <a:ext cx="6120000" cy="45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16897" y="5877272"/>
            <a:ext cx="3960439" cy="538874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</a:rPr>
              <a:t>Белка- летяга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bbd_0_102d1f_e8d72aa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4" y="1268760"/>
            <a:ext cx="6264000" cy="417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60913" y="5661248"/>
            <a:ext cx="4032448" cy="954372"/>
          </a:xfrm>
          <a:prstGeom prst="rect">
            <a:avLst/>
          </a:prstGeom>
          <a:noFill/>
        </p:spPr>
        <p:txBody>
          <a:bodyPr wrap="square" lIns="122182" tIns="61091" rIns="122182" bIns="61091" rtlCol="0">
            <a:spAutoFit/>
          </a:bodyPr>
          <a:lstStyle/>
          <a:p>
            <a:pPr algn="r"/>
            <a:r>
              <a:rPr lang="ru-RU" sz="2700" dirty="0">
                <a:latin typeface="Arial Black" pitchFamily="34" charset="0"/>
                <a:cs typeface="Aharoni" pitchFamily="2" charset="-79"/>
              </a:rPr>
              <a:t>Большой тушканчик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36</Words>
  <Application>Microsoft Office PowerPoint</Application>
  <PresentationFormat>Лист A4 (210x297 мм)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Животные Урала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Урала</dc:title>
  <dc:creator>Пользователь</dc:creator>
  <cp:lastModifiedBy>Пользователь</cp:lastModifiedBy>
  <cp:revision>20</cp:revision>
  <dcterms:created xsi:type="dcterms:W3CDTF">2016-11-15T13:52:21Z</dcterms:created>
  <dcterms:modified xsi:type="dcterms:W3CDTF">2016-11-16T13:58:10Z</dcterms:modified>
</cp:coreProperties>
</file>